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Google Sans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uni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37" Type="http://schemas.openxmlformats.org/officeDocument/2006/relationships/font" Target="fonts/GoogleSansMedium-bold.fntdata"/><Relationship Id="rId14" Type="http://schemas.openxmlformats.org/officeDocument/2006/relationships/slide" Target="slides/slide10.xml"/><Relationship Id="rId36" Type="http://schemas.openxmlformats.org/officeDocument/2006/relationships/font" Target="fonts/GoogleSansMedium-regular.fntdata"/><Relationship Id="rId17" Type="http://schemas.openxmlformats.org/officeDocument/2006/relationships/slide" Target="slides/slide13.xml"/><Relationship Id="rId39" Type="http://schemas.openxmlformats.org/officeDocument/2006/relationships/font" Target="fonts/GoogleSansMedium-boldItalic.fntdata"/><Relationship Id="rId16" Type="http://schemas.openxmlformats.org/officeDocument/2006/relationships/slide" Target="slides/slide12.xml"/><Relationship Id="rId38" Type="http://schemas.openxmlformats.org/officeDocument/2006/relationships/font" Target="fonts/GoogleSansMedium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d11316f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bd11316f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8f5939043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8f5939043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: como sabemos que es correcto lo que nos devuelve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d55a15bc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d55a15bc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: como sabemos que es correcto lo que nos devuelve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d55a15b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d55a15b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: como sabemos que es correcto lo que nos devuelve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d55a15bc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d55a15bc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d55a15bc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d55a15bc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: como romper el test para que fallle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8f5939043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8f5939043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d55a15bc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d55a15b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: como sabemos que es correcto lo que nos devuelve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d55a15bc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d55a15b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: desmenuzar el paquete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d55a15bc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d55a15bc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: desmenuzar el paquete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d55a15bc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d55a15bc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: error al cambiar si es igual 1 a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dd48488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dd48488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d55a15bc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d55a15bc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: error al cambiar si es igual 1 a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d55a15bc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d55a15bc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d62737b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d62737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bd11316f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bd11316f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9e46d92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9e46d92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8f5939043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8f5939043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Outlet analogy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9d256278d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9d256278d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Estrucutra de todas las peticiones, explicar que son los metodos, headers y que peticiones tienen body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d55a15b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d55a15b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d55a15b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d55a15b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d55a15bc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d55a15bc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9d256278d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9d256278d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3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hyperlink" Target="https://colab.research.google.com/drive/18Z0Gc_wCmKhblxAKiomBrUVG-lq_9KFM?usp=sharing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API Test</a:t>
            </a:r>
            <a:r>
              <a:rPr b="0" lang="en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:  hello world</a:t>
            </a:r>
            <a:endParaRPr sz="3100"/>
          </a:p>
        </p:txBody>
      </p:sp>
      <p:pic>
        <p:nvPicPr>
          <p:cNvPr id="190" name="Google Shape;1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75" y="1006175"/>
            <a:ext cx="6504999" cy="384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43"/>
          <p:cNvCxnSpPr/>
          <p:nvPr/>
        </p:nvCxnSpPr>
        <p:spPr>
          <a:xfrm>
            <a:off x="394925" y="2679875"/>
            <a:ext cx="1288200" cy="1194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43"/>
          <p:cNvCxnSpPr/>
          <p:nvPr/>
        </p:nvCxnSpPr>
        <p:spPr>
          <a:xfrm flipH="1">
            <a:off x="5416150" y="2341375"/>
            <a:ext cx="2595300" cy="921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API Test:  hello world</a:t>
            </a:r>
            <a:endParaRPr sz="3100"/>
          </a:p>
        </p:txBody>
      </p:sp>
      <p:pic>
        <p:nvPicPr>
          <p:cNvPr id="198" name="Google Shape;1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75" y="1006175"/>
            <a:ext cx="6504999" cy="384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44"/>
          <p:cNvCxnSpPr/>
          <p:nvPr/>
        </p:nvCxnSpPr>
        <p:spPr>
          <a:xfrm flipH="1" rot="10800000">
            <a:off x="394925" y="1805375"/>
            <a:ext cx="3507300" cy="874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API Test:  hello world</a:t>
            </a:r>
            <a:endParaRPr sz="3100"/>
          </a:p>
        </p:txBody>
      </p:sp>
      <p:pic>
        <p:nvPicPr>
          <p:cNvPr id="205" name="Google Shape;2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925" y="1113100"/>
            <a:ext cx="6200074" cy="366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45"/>
          <p:cNvCxnSpPr/>
          <p:nvPr/>
        </p:nvCxnSpPr>
        <p:spPr>
          <a:xfrm flipH="1">
            <a:off x="6789200" y="1401075"/>
            <a:ext cx="1410300" cy="1504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Ojo aqui, que vamos a ver un poco de javascript</a:t>
            </a:r>
            <a:endParaRPr sz="3300"/>
          </a:p>
        </p:txBody>
      </p:sp>
      <p:pic>
        <p:nvPicPr>
          <p:cNvPr id="212" name="Google Shape;2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725" y="1745700"/>
            <a:ext cx="1715625" cy="263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API Test:  hello world</a:t>
            </a:r>
            <a:endParaRPr sz="3100"/>
          </a:p>
        </p:txBody>
      </p:sp>
      <p:cxnSp>
        <p:nvCxnSpPr>
          <p:cNvPr id="218" name="Google Shape;218;p47"/>
          <p:cNvCxnSpPr/>
          <p:nvPr/>
        </p:nvCxnSpPr>
        <p:spPr>
          <a:xfrm flipH="1">
            <a:off x="6789200" y="1401075"/>
            <a:ext cx="1410300" cy="1504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9" name="Google Shape;2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950" y="998925"/>
            <a:ext cx="6110051" cy="3610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47"/>
          <p:cNvCxnSpPr/>
          <p:nvPr/>
        </p:nvCxnSpPr>
        <p:spPr>
          <a:xfrm flipH="1">
            <a:off x="4363150" y="3206450"/>
            <a:ext cx="3977400" cy="376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8"/>
          <p:cNvSpPr txBox="1"/>
          <p:nvPr>
            <p:ph type="title"/>
          </p:nvPr>
        </p:nvSpPr>
        <p:spPr>
          <a:xfrm>
            <a:off x="205500" y="994525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4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Custom Test</a:t>
            </a:r>
            <a:endParaRPr sz="5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Custom Test</a:t>
            </a:r>
            <a:endParaRPr sz="3100"/>
          </a:p>
        </p:txBody>
      </p:sp>
      <p:pic>
        <p:nvPicPr>
          <p:cNvPr id="231" name="Google Shape;2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675" y="1257267"/>
            <a:ext cx="6484403" cy="32801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49"/>
          <p:cNvCxnSpPr/>
          <p:nvPr/>
        </p:nvCxnSpPr>
        <p:spPr>
          <a:xfrm flipH="1">
            <a:off x="5077700" y="1401075"/>
            <a:ext cx="3121800" cy="996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49"/>
          <p:cNvCxnSpPr/>
          <p:nvPr/>
        </p:nvCxnSpPr>
        <p:spPr>
          <a:xfrm rot="10800000">
            <a:off x="2275300" y="4156325"/>
            <a:ext cx="4983900" cy="723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Custom Test</a:t>
            </a:r>
            <a:endParaRPr sz="3100"/>
          </a:p>
        </p:txBody>
      </p:sp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25" y="1288225"/>
            <a:ext cx="7006276" cy="267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50"/>
          <p:cNvCxnSpPr/>
          <p:nvPr/>
        </p:nvCxnSpPr>
        <p:spPr>
          <a:xfrm flipH="1">
            <a:off x="2726900" y="1401075"/>
            <a:ext cx="5472600" cy="1927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Custom Test</a:t>
            </a:r>
            <a:endParaRPr sz="3100"/>
          </a:p>
        </p:txBody>
      </p:sp>
      <p:pic>
        <p:nvPicPr>
          <p:cNvPr id="246" name="Google Shape;2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775" y="976325"/>
            <a:ext cx="6793524" cy="364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51"/>
          <p:cNvCxnSpPr/>
          <p:nvPr/>
        </p:nvCxnSpPr>
        <p:spPr>
          <a:xfrm flipH="1">
            <a:off x="3451100" y="1401075"/>
            <a:ext cx="4748400" cy="1814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Custom Test</a:t>
            </a:r>
            <a:endParaRPr sz="3100"/>
          </a:p>
        </p:txBody>
      </p:sp>
      <p:pic>
        <p:nvPicPr>
          <p:cNvPr id="253" name="Google Shape;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550" y="1203600"/>
            <a:ext cx="6018225" cy="3591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52"/>
          <p:cNvCxnSpPr/>
          <p:nvPr/>
        </p:nvCxnSpPr>
        <p:spPr>
          <a:xfrm flipH="1">
            <a:off x="3281850" y="2764525"/>
            <a:ext cx="4748400" cy="1814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/>
        </p:nvSpPr>
        <p:spPr>
          <a:xfrm>
            <a:off x="4080850" y="1888800"/>
            <a:ext cx="44187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3. Consumo de APIs Avanzado</a:t>
            </a:r>
            <a:endParaRPr b="1"/>
          </a:p>
        </p:txBody>
      </p:sp>
      <p:pic>
        <p:nvPicPr>
          <p:cNvPr id="138" name="Google Shape;1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Custom Test</a:t>
            </a:r>
            <a:endParaRPr sz="3100"/>
          </a:p>
        </p:txBody>
      </p:sp>
      <p:pic>
        <p:nvPicPr>
          <p:cNvPr id="260" name="Google Shape;2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75" y="1062550"/>
            <a:ext cx="6168176" cy="3681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53"/>
          <p:cNvCxnSpPr/>
          <p:nvPr/>
        </p:nvCxnSpPr>
        <p:spPr>
          <a:xfrm flipH="1">
            <a:off x="2388450" y="2764525"/>
            <a:ext cx="5641800" cy="18711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53"/>
          <p:cNvCxnSpPr/>
          <p:nvPr/>
        </p:nvCxnSpPr>
        <p:spPr>
          <a:xfrm flipH="1">
            <a:off x="2999625" y="2661075"/>
            <a:ext cx="4955400" cy="489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Challenge :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Crear un test de status para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List books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Order book</a:t>
            </a:r>
            <a:endParaRPr sz="1700"/>
          </a:p>
        </p:txBody>
      </p:sp>
      <p:pic>
        <p:nvPicPr>
          <p:cNvPr id="268" name="Google Shape;2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725" y="1745700"/>
            <a:ext cx="1715625" cy="263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5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55"/>
          <p:cNvSpPr txBox="1"/>
          <p:nvPr/>
        </p:nvSpPr>
        <p:spPr>
          <a:xfrm>
            <a:off x="1500000" y="1601400"/>
            <a:ext cx="61440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Hands-On: 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Consumo de APIs en Python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76" name="Google Shape;2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6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7" name="Google Shape;1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6"/>
          <p:cNvSpPr txBox="1"/>
          <p:nvPr/>
        </p:nvSpPr>
        <p:spPr>
          <a:xfrm>
            <a:off x="2179275" y="1100950"/>
            <a:ext cx="63066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Postman avanzado :emojidefuego: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00" y="282900"/>
            <a:ext cx="8051776" cy="452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71" y="0"/>
            <a:ext cx="73478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/>
          <p:nvPr>
            <p:ph type="ctrTitle"/>
          </p:nvPr>
        </p:nvSpPr>
        <p:spPr>
          <a:xfrm>
            <a:off x="170550" y="455775"/>
            <a:ext cx="8520600" cy="7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Hands-on Postman 🔥 </a:t>
            </a:r>
            <a:endParaRPr/>
          </a:p>
        </p:txBody>
      </p:sp>
      <p:sp>
        <p:nvSpPr>
          <p:cNvPr id="164" name="Google Shape;164;p39"/>
          <p:cNvSpPr txBox="1"/>
          <p:nvPr/>
        </p:nvSpPr>
        <p:spPr>
          <a:xfrm>
            <a:off x="1628925" y="1576600"/>
            <a:ext cx="62097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GET: fetch data from app</a:t>
            </a:r>
            <a:endParaRPr sz="17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POST: insert new data to app</a:t>
            </a:r>
            <a:endParaRPr sz="17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PUT: update data of APP</a:t>
            </a:r>
            <a:endParaRPr sz="17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unito"/>
              <a:buChar char="●"/>
            </a:pPr>
            <a:r>
              <a:rPr lang="en" sz="1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DELETE: delete app data</a:t>
            </a:r>
            <a:endParaRPr sz="17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Que pasa si alguien le mueve al funcionamiento de la API?</a:t>
            </a:r>
            <a:endParaRPr sz="3300"/>
          </a:p>
        </p:txBody>
      </p:sp>
      <p:pic>
        <p:nvPicPr>
          <p:cNvPr id="170" name="Google Shape;1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900" y="2640500"/>
            <a:ext cx="1897575" cy="18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 txBox="1"/>
          <p:nvPr>
            <p:ph type="title"/>
          </p:nvPr>
        </p:nvSpPr>
        <p:spPr>
          <a:xfrm>
            <a:off x="94025" y="451350"/>
            <a:ext cx="4400700" cy="12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Una manera es volver a comprobar y correr todos los request que tenemos y ver si funcionan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(a mano)</a:t>
            </a:r>
            <a:endParaRPr sz="1800"/>
          </a:p>
        </p:txBody>
      </p:sp>
      <p:pic>
        <p:nvPicPr>
          <p:cNvPr id="176" name="Google Shape;1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75" y="2499450"/>
            <a:ext cx="1897575" cy="189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1"/>
          <p:cNvSpPr txBox="1"/>
          <p:nvPr>
            <p:ph type="title"/>
          </p:nvPr>
        </p:nvSpPr>
        <p:spPr>
          <a:xfrm>
            <a:off x="4606250" y="451350"/>
            <a:ext cx="4242000" cy="12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Otra manera es dejar que postman haga el trabajo y automatizar el proceso</a:t>
            </a:r>
            <a:r>
              <a:rPr lang="en" sz="1800">
                <a:solidFill>
                  <a:schemeClr val="accent2"/>
                </a:solidFill>
              </a:rPr>
              <a:t> 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(API Test)</a:t>
            </a:r>
            <a:endParaRPr sz="1800">
              <a:solidFill>
                <a:schemeClr val="accent2"/>
              </a:solidFill>
            </a:endParaRPr>
          </a:p>
        </p:txBody>
      </p:sp>
      <p:pic>
        <p:nvPicPr>
          <p:cNvPr id="178" name="Google Shape;1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125" y="2654650"/>
            <a:ext cx="2378175" cy="1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205500" y="994525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4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API Test con Postman</a:t>
            </a:r>
            <a:endParaRPr sz="5400"/>
          </a:p>
        </p:txBody>
      </p:sp>
      <p:pic>
        <p:nvPicPr>
          <p:cNvPr id="184" name="Google Shape;184;p42"/>
          <p:cNvPicPr preferRelativeResize="0"/>
          <p:nvPr/>
        </p:nvPicPr>
        <p:blipFill rotWithShape="1">
          <a:blip r:embed="rId3">
            <a:alphaModFix/>
          </a:blip>
          <a:srcRect b="0" l="11762" r="10700" t="0"/>
          <a:stretch/>
        </p:blipFill>
        <p:spPr>
          <a:xfrm>
            <a:off x="1472875" y="2767675"/>
            <a:ext cx="3299353" cy="21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